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0CA9-1E13-4E54-823A-692573FA18D3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8E39-2296-4775-8C3C-87981401F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6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8E39-2296-4775-8C3C-87981401FD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1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8E39-2296-4775-8C3C-87981401FD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1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8E39-2296-4775-8C3C-87981401FD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1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8E39-2296-4775-8C3C-87981401FD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1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8E39-2296-4775-8C3C-87981401FD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1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8E39-2296-4775-8C3C-87981401FD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1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8E39-2296-4775-8C3C-87981401FD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493E920-A925-4097-B031-E341AA0128F6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BA0A488-213C-46A9-A397-8258189DE9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624" y="692696"/>
            <a:ext cx="7543800" cy="1524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Franklin Gothic Heavy" pitchFamily="34" charset="0"/>
              </a:rPr>
              <a:t>Локализация производства режущего инструмента в России</a:t>
            </a:r>
            <a:endParaRPr lang="ru-RU" sz="28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685800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Олег Сухов, руководитель технического отдела</a:t>
            </a:r>
            <a:endParaRPr lang="ru-RU" sz="24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5" name="Picture 5" descr="D:\Documents\Логотипы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\Заточка\DSC05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181826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Franklin Gothic Medium" pitchFamily="34" charset="0"/>
              </a:rPr>
              <a:t>ПРОИЗВОДСТВО лесопильных твердосплавных пил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7554416" cy="166727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Franklin Gothic Medium" pitchFamily="34" charset="0"/>
              </a:rPr>
              <a:t>Высокотехнологичное оборудование </a:t>
            </a:r>
            <a:r>
              <a:rPr lang="ru-RU" sz="1800" dirty="0">
                <a:latin typeface="Franklin Gothic Medium" pitchFamily="34" charset="0"/>
              </a:rPr>
              <a:t>ведущих мировых </a:t>
            </a:r>
            <a:r>
              <a:rPr lang="ru-RU" sz="1800" dirty="0" smtClean="0">
                <a:latin typeface="Franklin Gothic Medium" pitchFamily="34" charset="0"/>
              </a:rPr>
              <a:t>производителей</a:t>
            </a:r>
          </a:p>
          <a:p>
            <a:r>
              <a:rPr lang="ru-RU" sz="1800" dirty="0" smtClean="0">
                <a:latin typeface="Franklin Gothic Medium" pitchFamily="34" charset="0"/>
              </a:rPr>
              <a:t>Высококвалифицированный персонал</a:t>
            </a:r>
          </a:p>
          <a:p>
            <a:r>
              <a:rPr lang="ru-RU" sz="1800" dirty="0" smtClean="0">
                <a:latin typeface="Franklin Gothic Medium" pitchFamily="34" charset="0"/>
              </a:rPr>
              <a:t>Весь цикл производства</a:t>
            </a:r>
            <a:r>
              <a:rPr lang="ru-RU" sz="1800" dirty="0">
                <a:latin typeface="Franklin Gothic Medium" pitchFamily="34" charset="0"/>
              </a:rPr>
              <a:t> </a:t>
            </a:r>
            <a:r>
              <a:rPr lang="ru-RU" sz="1800" dirty="0" smtClean="0">
                <a:latin typeface="Franklin Gothic Medium" pitchFamily="34" charset="0"/>
              </a:rPr>
              <a:t>лесопильных </a:t>
            </a:r>
            <a:r>
              <a:rPr lang="ru-RU" sz="1800" dirty="0">
                <a:latin typeface="Franklin Gothic Medium" pitchFamily="34" charset="0"/>
              </a:rPr>
              <a:t>твердосплавных </a:t>
            </a:r>
            <a:r>
              <a:rPr lang="ru-RU" sz="1800" dirty="0" smtClean="0">
                <a:latin typeface="Franklin Gothic Medium" pitchFamily="34" charset="0"/>
              </a:rPr>
              <a:t>пил</a:t>
            </a:r>
          </a:p>
          <a:p>
            <a:r>
              <a:rPr lang="ru-RU" sz="1800" dirty="0" smtClean="0">
                <a:latin typeface="Franklin Gothic Medium" pitchFamily="34" charset="0"/>
              </a:rPr>
              <a:t>Мы готовы изготовить для Вас инструмент уже сегодня!</a:t>
            </a:r>
            <a:endParaRPr lang="ru-RU" sz="1800" dirty="0">
              <a:latin typeface="Franklin Gothic Medium" pitchFamily="34" charset="0"/>
            </a:endParaRPr>
          </a:p>
        </p:txBody>
      </p:sp>
      <p:pic>
        <p:nvPicPr>
          <p:cNvPr id="1027" name="Picture 3" descr="D:\Documents\Заточка\DSC04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49" y="2708920"/>
            <a:ext cx="1818261" cy="273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Логотипы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1818261" cy="2736306"/>
          </a:xfrm>
        </p:spPr>
      </p:pic>
    </p:spTree>
    <p:extLst>
      <p:ext uri="{BB962C8B-B14F-4D97-AF65-F5344CB8AC3E}">
        <p14:creationId xmlns:p14="http://schemas.microsoft.com/office/powerpoint/2010/main" val="792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Franklin Gothic Medium" pitchFamily="34" charset="0"/>
              </a:rPr>
              <a:t>ЗАТОЧКА ПИЛ </a:t>
            </a:r>
            <a:r>
              <a:rPr lang="ru-RU" sz="2000" dirty="0" smtClean="0">
                <a:latin typeface="Franklin Gothic Medium" pitchFamily="34" charset="0"/>
              </a:rPr>
              <a:t>с твердосплавными напайками по передней, задней и боковым граням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7" y="1294707"/>
            <a:ext cx="3657600" cy="2439785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 smtClean="0">
                <a:latin typeface="Franklin Gothic Medium" pitchFamily="34" charset="0"/>
              </a:rPr>
              <a:t>Роботизированный станок </a:t>
            </a:r>
          </a:p>
          <a:p>
            <a:r>
              <a:rPr lang="en-US" dirty="0" smtClean="0">
                <a:latin typeface="Franklin Gothic Medium" pitchFamily="34" charset="0"/>
              </a:rPr>
              <a:t>Vollmer </a:t>
            </a:r>
            <a:r>
              <a:rPr lang="en-US" dirty="0">
                <a:latin typeface="Franklin Gothic Medium" pitchFamily="34" charset="0"/>
              </a:rPr>
              <a:t>CHD </a:t>
            </a:r>
            <a:r>
              <a:rPr lang="en-US" dirty="0" smtClean="0">
                <a:latin typeface="Franklin Gothic Medium" pitchFamily="34" charset="0"/>
              </a:rPr>
              <a:t>250</a:t>
            </a:r>
            <a:endParaRPr lang="en-US" dirty="0">
              <a:latin typeface="Franklin Gothic Medium" pitchFamily="34" charset="0"/>
            </a:endParaRPr>
          </a:p>
        </p:txBody>
      </p:sp>
      <p:pic>
        <p:nvPicPr>
          <p:cNvPr id="1029" name="Picture 5" descr="D:\Documents\Логотипы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Franklin Gothic Medium" pitchFamily="34" charset="0"/>
              </a:rPr>
              <a:t>ПРАВКА местных дефектов тела пилы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1029" name="Picture 5" descr="D:\Documents\Логотипы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33" y="838944"/>
            <a:ext cx="5702133" cy="3886200"/>
          </a:xfrm>
        </p:spPr>
      </p:pic>
    </p:spTree>
    <p:extLst>
      <p:ext uri="{BB962C8B-B14F-4D97-AF65-F5344CB8AC3E}">
        <p14:creationId xmlns:p14="http://schemas.microsoft.com/office/powerpoint/2010/main" val="33371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Franklin Gothic Medium" pitchFamily="34" charset="0"/>
              </a:rPr>
              <a:t>ВАЛЬЦОВКА ПИЛ в соответствии с требуемыми</a:t>
            </a:r>
            <a:br>
              <a:rPr lang="ru-RU" sz="2400" dirty="0" smtClean="0">
                <a:latin typeface="Franklin Gothic Medium" pitchFamily="34" charset="0"/>
              </a:rPr>
            </a:br>
            <a:r>
              <a:rPr lang="ru-RU" sz="2400" dirty="0" smtClean="0">
                <a:latin typeface="Franklin Gothic Medium" pitchFamily="34" charset="0"/>
              </a:rPr>
              <a:t>рабочими режимами ее работы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1029" name="Picture 5" descr="D:\Documents\Логотипы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82" y="838944"/>
            <a:ext cx="5622036" cy="3886200"/>
          </a:xfrm>
        </p:spPr>
      </p:pic>
    </p:spTree>
    <p:extLst>
      <p:ext uri="{BB962C8B-B14F-4D97-AF65-F5344CB8AC3E}">
        <p14:creationId xmlns:p14="http://schemas.microsoft.com/office/powerpoint/2010/main" val="35299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Franklin Gothic Medium" pitchFamily="34" charset="0"/>
              </a:rPr>
              <a:t>БАЛАНСИРОВКА И ПРОВЕРКА ПИЛЫ </a:t>
            </a:r>
            <a:br>
              <a:rPr lang="ru-RU" sz="2400" dirty="0" smtClean="0">
                <a:latin typeface="Franklin Gothic Medium" pitchFamily="34" charset="0"/>
              </a:rPr>
            </a:br>
            <a:r>
              <a:rPr lang="ru-RU" sz="2400" dirty="0" smtClean="0">
                <a:latin typeface="Franklin Gothic Medium" pitchFamily="34" charset="0"/>
              </a:rPr>
              <a:t>на допустимое осевое и радиальное биение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88" y="813990"/>
            <a:ext cx="2502024" cy="37671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78" y="813990"/>
            <a:ext cx="2503244" cy="3767138"/>
          </a:xfrm>
        </p:spPr>
      </p:pic>
      <p:pic>
        <p:nvPicPr>
          <p:cNvPr id="1029" name="Picture 5" descr="D:\Documents\Логотипы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РАСТОЧКА посадочного отверстия пилы</a:t>
            </a:r>
            <a:br>
              <a:rPr lang="ru-RU" sz="2000" dirty="0" smtClean="0">
                <a:latin typeface="Franklin Gothic Medium" pitchFamily="34" charset="0"/>
              </a:rPr>
            </a:br>
            <a:r>
              <a:rPr lang="ru-RU" sz="2000" dirty="0" smtClean="0">
                <a:latin typeface="Franklin Gothic Medium" pitchFamily="34" charset="0"/>
              </a:rPr>
              <a:t>НАРЕЗКА заданных заказчиком по параметрам шпоночных пазов на пилах, в </a:t>
            </a:r>
            <a:r>
              <a:rPr lang="ru-RU" sz="2000" dirty="0" err="1" smtClean="0">
                <a:latin typeface="Franklin Gothic Medium" pitchFamily="34" charset="0"/>
              </a:rPr>
              <a:t>т.ч</a:t>
            </a:r>
            <a:r>
              <a:rPr lang="ru-RU" sz="2000" dirty="0" smtClean="0">
                <a:latin typeface="Franklin Gothic Medium" pitchFamily="34" charset="0"/>
              </a:rPr>
              <a:t>. и под шлицевые валы</a:t>
            </a:r>
            <a:endParaRPr lang="ru-RU" sz="2000" dirty="0">
              <a:latin typeface="Franklin Gothic Medium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4" y="1196753"/>
            <a:ext cx="3720840" cy="2376263"/>
          </a:xfrm>
        </p:spPr>
      </p:pic>
      <p:pic>
        <p:nvPicPr>
          <p:cNvPr id="1029" name="Picture 5" descr="D:\Documents\Логотипы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81" y="1214567"/>
            <a:ext cx="3549235" cy="2358449"/>
          </a:xfrm>
        </p:spPr>
      </p:pic>
    </p:spTree>
    <p:extLst>
      <p:ext uri="{BB962C8B-B14F-4D97-AF65-F5344CB8AC3E}">
        <p14:creationId xmlns:p14="http://schemas.microsoft.com/office/powerpoint/2010/main" val="38951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Другие услуги сервис-центра АКЕ РУС</a:t>
            </a:r>
            <a:endParaRPr lang="ru-RU" sz="2000" dirty="0">
              <a:latin typeface="Franklin Gothic Medium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Franklin Gothic Medium" pitchFamily="34" charset="0"/>
              </a:rPr>
              <a:t>Заточка, ремонт и восстановление дисковых пил</a:t>
            </a:r>
          </a:p>
          <a:p>
            <a:r>
              <a:rPr lang="ru-RU" dirty="0" smtClean="0">
                <a:latin typeface="Franklin Gothic Medium" pitchFamily="34" charset="0"/>
              </a:rPr>
              <a:t>Заточка фрез и сверл</a:t>
            </a:r>
          </a:p>
          <a:p>
            <a:r>
              <a:rPr lang="ru-RU" dirty="0" smtClean="0">
                <a:latin typeface="Franklin Gothic Medium" pitchFamily="34" charset="0"/>
              </a:rPr>
              <a:t>Заточка алмазного инструмента</a:t>
            </a:r>
          </a:p>
          <a:p>
            <a:r>
              <a:rPr lang="ru-RU" dirty="0" smtClean="0">
                <a:latin typeface="Franklin Gothic Medium" pitchFamily="34" charset="0"/>
              </a:rPr>
              <a:t>Производство спиральных фрез</a:t>
            </a:r>
          </a:p>
          <a:p>
            <a:r>
              <a:rPr lang="ru-RU" dirty="0" smtClean="0">
                <a:latin typeface="Franklin Gothic Medium" pitchFamily="34" charset="0"/>
              </a:rPr>
              <a:t>Профилирование пластин и </a:t>
            </a:r>
            <a:r>
              <a:rPr lang="ru-RU" dirty="0" err="1" smtClean="0">
                <a:latin typeface="Franklin Gothic Medium" pitchFamily="34" charset="0"/>
              </a:rPr>
              <a:t>бланкет</a:t>
            </a:r>
            <a:endParaRPr lang="ru-RU" dirty="0" smtClean="0">
              <a:latin typeface="Franklin Gothic Medium" pitchFamily="34" charset="0"/>
            </a:endParaRPr>
          </a:p>
          <a:p>
            <a:r>
              <a:rPr lang="ru-RU" dirty="0" smtClean="0">
                <a:latin typeface="Franklin Gothic Medium" pitchFamily="34" charset="0"/>
              </a:rPr>
              <a:t>Производство алмазных дисковых пил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9" name="Picture 5" descr="D:\Documents\Логотипы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4624" y="692696"/>
            <a:ext cx="7543800" cy="1524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Franklin Gothic Heavy" pitchFamily="34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Franklin Gothic Heavy" pitchFamily="34" charset="0"/>
            </a:endParaRPr>
          </a:p>
        </p:txBody>
      </p:sp>
      <p:pic>
        <p:nvPicPr>
          <p:cNvPr id="5" name="Picture 5" descr="D:\Documents\Логотипы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154</TotalTime>
  <Words>103</Words>
  <Application>Microsoft Office PowerPoint</Application>
  <PresentationFormat>Экран (4:3)</PresentationFormat>
  <Paragraphs>29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Локализация производства режущего инструмента в России</vt:lpstr>
      <vt:lpstr>ПРОИЗВОДСТВО лесопильных твердосплавных пил</vt:lpstr>
      <vt:lpstr>ЗАТОЧКА ПИЛ с твердосплавными напайками по передней, задней и боковым граням</vt:lpstr>
      <vt:lpstr>ПРАВКА местных дефектов тела пилы</vt:lpstr>
      <vt:lpstr>ВАЛЬЦОВКА ПИЛ в соответствии с требуемыми рабочими режимами ее работы</vt:lpstr>
      <vt:lpstr>БАЛАНСИРОВКА И ПРОВЕРКА ПИЛЫ  на допустимое осевое и радиальное биение</vt:lpstr>
      <vt:lpstr>РАСТОЧКА посадочного отверстия пилы НАРЕЗКА заданных заказчиком по параметрам шпоночных пазов на пилах, в т.ч. и под шлицевые валы</vt:lpstr>
      <vt:lpstr>Другие услуги сервис-центра АКЕ РУС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Локализация производства режущего инструмента в России</dc:title>
  <dc:creator>Валентина Ботникова</dc:creator>
  <cp:lastModifiedBy>Валентина Ботникова</cp:lastModifiedBy>
  <cp:revision>23</cp:revision>
  <dcterms:created xsi:type="dcterms:W3CDTF">2015-09-23T06:58:40Z</dcterms:created>
  <dcterms:modified xsi:type="dcterms:W3CDTF">2015-09-24T12:37:59Z</dcterms:modified>
</cp:coreProperties>
</file>